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736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5563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644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80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184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563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5856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1764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237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9072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9063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AC82C-8878-43EB-8C5B-32638142B7C6}" type="datetimeFigureOut">
              <a:rPr lang="en-CA" smtClean="0"/>
              <a:t>17/04/2018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34463-C802-452D-B3BB-A909BB4AAC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886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5" y="353961"/>
            <a:ext cx="8979694" cy="605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1556792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GATE</a:t>
            </a:r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18892178">
            <a:off x="3616020" y="3189424"/>
            <a:ext cx="1487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Fisher mainline</a:t>
            </a:r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186631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Fisher Road</a:t>
            </a:r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6356087" y="1140858"/>
            <a:ext cx="15229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err="1" smtClean="0">
                <a:solidFill>
                  <a:schemeClr val="bg1"/>
                </a:solidFill>
              </a:rPr>
              <a:t>Errington</a:t>
            </a:r>
            <a:r>
              <a:rPr lang="en-CA" sz="1600" dirty="0" smtClean="0">
                <a:solidFill>
                  <a:schemeClr val="bg1"/>
                </a:solidFill>
              </a:rPr>
              <a:t> Road</a:t>
            </a:r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603725">
            <a:off x="2624472" y="5726454"/>
            <a:ext cx="1487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Power line</a:t>
            </a:r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9592" y="6093296"/>
            <a:ext cx="144016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860264" y="6294856"/>
            <a:ext cx="144016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508936" y="6418406"/>
            <a:ext cx="1902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err="1" smtClean="0"/>
              <a:t>Parksville</a:t>
            </a:r>
            <a:r>
              <a:rPr lang="en-CA" sz="1600" dirty="0" smtClean="0"/>
              <a:t> AMAT</a:t>
            </a:r>
            <a:endParaRPr lang="en-CA" sz="16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11560" y="1307066"/>
            <a:ext cx="1260140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99592" y="1340768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solidFill>
                  <a:srgbClr val="FF0000"/>
                </a:solidFill>
              </a:rPr>
              <a:t>1.0 km</a:t>
            </a:r>
            <a:endParaRPr lang="en-CA" sz="16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7704" y="575474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chemeClr val="bg1"/>
                </a:solidFill>
              </a:rPr>
              <a:t>Quarry</a:t>
            </a:r>
            <a:endParaRPr lang="en-CA" sz="120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802188" y="5893241"/>
            <a:ext cx="144016" cy="1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199452">
            <a:off x="1226124" y="5797047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chemeClr val="bg1"/>
                </a:solidFill>
              </a:rPr>
              <a:t>12-42</a:t>
            </a:r>
            <a:endParaRPr lang="en-CA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629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1028700" y="-180975"/>
            <a:ext cx="11201400" cy="7219950"/>
            <a:chOff x="-1028700" y="-180975"/>
            <a:chExt cx="11201400" cy="721995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28700" y="-180975"/>
              <a:ext cx="11201400" cy="7219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Arrow Connector 2"/>
            <p:cNvCxnSpPr>
              <a:cxnSpLocks noChangeAspect="1"/>
            </p:cNvCxnSpPr>
            <p:nvPr/>
          </p:nvCxnSpPr>
          <p:spPr>
            <a:xfrm flipH="1" flipV="1">
              <a:off x="1331637" y="5013173"/>
              <a:ext cx="656713" cy="52120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1993246" y="5562697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solidFill>
                    <a:srgbClr val="FF0000"/>
                  </a:solidFill>
                </a:rPr>
                <a:t>AMAT</a:t>
              </a:r>
              <a:endParaRPr lang="en-CA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50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16</Words>
  <Application>Microsoft Office PowerPoint</Application>
  <PresentationFormat>On-screen Show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O'Neill, Greg A FLNR:EX</dc:creator>
  <cp:lastModifiedBy>O'Neill, Greg A FLNR:EX</cp:lastModifiedBy>
  <cp:revision>8</cp:revision>
  <dcterms:created xsi:type="dcterms:W3CDTF">2016-08-03T22:15:21Z</dcterms:created>
  <dcterms:modified xsi:type="dcterms:W3CDTF">2018-04-17T22:44:16Z</dcterms:modified>
</cp:coreProperties>
</file>